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4384000" cy="482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229" autoAdjust="0"/>
  </p:normalViewPr>
  <p:slideViewPr>
    <p:cSldViewPr snapToGrid="0">
      <p:cViewPr varScale="1">
        <p:scale>
          <a:sx n="39" d="100"/>
          <a:sy n="39" d="100"/>
        </p:scale>
        <p:origin x="114" y="1710"/>
      </p:cViewPr>
      <p:guideLst>
        <p:guide orient="horz" pos="15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78465-7E20-45C7-95EE-E8F3CD9792D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367213" y="1143000"/>
            <a:ext cx="155924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8FBA6-A1F7-4593-8BB1-EF0045FF1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53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789811"/>
            <a:ext cx="18288000" cy="1680163"/>
          </a:xfrm>
        </p:spPr>
        <p:txBody>
          <a:bodyPr anchor="b"/>
          <a:lstStyle>
            <a:lvl1pPr algn="ctr">
              <a:defRPr sz="42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2534767"/>
            <a:ext cx="18288000" cy="1165166"/>
          </a:xfrm>
        </p:spPr>
        <p:txBody>
          <a:bodyPr/>
          <a:lstStyle>
            <a:lvl1pPr marL="0" indent="0" algn="ctr">
              <a:buNone/>
              <a:defRPr sz="1689"/>
            </a:lvl1pPr>
            <a:lvl2pPr marL="321732" indent="0" algn="ctr">
              <a:buNone/>
              <a:defRPr sz="1407"/>
            </a:lvl2pPr>
            <a:lvl3pPr marL="643463" indent="0" algn="ctr">
              <a:buNone/>
              <a:defRPr sz="1267"/>
            </a:lvl3pPr>
            <a:lvl4pPr marL="965195" indent="0" algn="ctr">
              <a:buNone/>
              <a:defRPr sz="1126"/>
            </a:lvl4pPr>
            <a:lvl5pPr marL="1286927" indent="0" algn="ctr">
              <a:buNone/>
              <a:defRPr sz="1126"/>
            </a:lvl5pPr>
            <a:lvl6pPr marL="1608658" indent="0" algn="ctr">
              <a:buNone/>
              <a:defRPr sz="1126"/>
            </a:lvl6pPr>
            <a:lvl7pPr marL="1930390" indent="0" algn="ctr">
              <a:buNone/>
              <a:defRPr sz="1126"/>
            </a:lvl7pPr>
            <a:lvl8pPr marL="2252121" indent="0" algn="ctr">
              <a:buNone/>
              <a:defRPr sz="1126"/>
            </a:lvl8pPr>
            <a:lvl9pPr marL="2573853" indent="0" algn="ctr">
              <a:buNone/>
              <a:defRPr sz="11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6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0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256940"/>
            <a:ext cx="5257800" cy="408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256940"/>
            <a:ext cx="15468600" cy="40898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2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1203149"/>
            <a:ext cx="21031200" cy="2007482"/>
          </a:xfrm>
        </p:spPr>
        <p:txBody>
          <a:bodyPr anchor="b"/>
          <a:lstStyle>
            <a:lvl1pPr>
              <a:defRPr sz="42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3229623"/>
            <a:ext cx="21031200" cy="1055687"/>
          </a:xfrm>
        </p:spPr>
        <p:txBody>
          <a:bodyPr/>
          <a:lstStyle>
            <a:lvl1pPr marL="0" indent="0">
              <a:buNone/>
              <a:defRPr sz="1689">
                <a:solidFill>
                  <a:schemeClr val="tx1">
                    <a:tint val="75000"/>
                  </a:schemeClr>
                </a:solidFill>
              </a:defRPr>
            </a:lvl1pPr>
            <a:lvl2pPr marL="321732" indent="0">
              <a:buNone/>
              <a:defRPr sz="1407">
                <a:solidFill>
                  <a:schemeClr val="tx1">
                    <a:tint val="75000"/>
                  </a:schemeClr>
                </a:solidFill>
              </a:defRPr>
            </a:lvl2pPr>
            <a:lvl3pPr marL="643463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3pPr>
            <a:lvl4pPr marL="965195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4pPr>
            <a:lvl5pPr marL="1286927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5pPr>
            <a:lvl6pPr marL="1608658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6pPr>
            <a:lvl7pPr marL="1930390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7pPr>
            <a:lvl8pPr marL="2252121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8pPr>
            <a:lvl9pPr marL="2573853" indent="0">
              <a:buNone/>
              <a:defRPr sz="11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46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284699"/>
            <a:ext cx="10363200" cy="30620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1284699"/>
            <a:ext cx="10363200" cy="30620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0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56940"/>
            <a:ext cx="21031200" cy="9328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1183041"/>
            <a:ext cx="10315574" cy="579790"/>
          </a:xfrm>
        </p:spPr>
        <p:txBody>
          <a:bodyPr anchor="b"/>
          <a:lstStyle>
            <a:lvl1pPr marL="0" indent="0">
              <a:buNone/>
              <a:defRPr sz="1689" b="1"/>
            </a:lvl1pPr>
            <a:lvl2pPr marL="321732" indent="0">
              <a:buNone/>
              <a:defRPr sz="1407" b="1"/>
            </a:lvl2pPr>
            <a:lvl3pPr marL="643463" indent="0">
              <a:buNone/>
              <a:defRPr sz="1267" b="1"/>
            </a:lvl3pPr>
            <a:lvl4pPr marL="965195" indent="0">
              <a:buNone/>
              <a:defRPr sz="1126" b="1"/>
            </a:lvl4pPr>
            <a:lvl5pPr marL="1286927" indent="0">
              <a:buNone/>
              <a:defRPr sz="1126" b="1"/>
            </a:lvl5pPr>
            <a:lvl6pPr marL="1608658" indent="0">
              <a:buNone/>
              <a:defRPr sz="1126" b="1"/>
            </a:lvl6pPr>
            <a:lvl7pPr marL="1930390" indent="0">
              <a:buNone/>
              <a:defRPr sz="1126" b="1"/>
            </a:lvl7pPr>
            <a:lvl8pPr marL="2252121" indent="0">
              <a:buNone/>
              <a:defRPr sz="1126" b="1"/>
            </a:lvl8pPr>
            <a:lvl9pPr marL="2573853" indent="0">
              <a:buNone/>
              <a:defRPr sz="112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1762831"/>
            <a:ext cx="10315574" cy="25928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1183041"/>
            <a:ext cx="10366376" cy="579790"/>
          </a:xfrm>
        </p:spPr>
        <p:txBody>
          <a:bodyPr anchor="b"/>
          <a:lstStyle>
            <a:lvl1pPr marL="0" indent="0">
              <a:buNone/>
              <a:defRPr sz="1689" b="1"/>
            </a:lvl1pPr>
            <a:lvl2pPr marL="321732" indent="0">
              <a:buNone/>
              <a:defRPr sz="1407" b="1"/>
            </a:lvl2pPr>
            <a:lvl3pPr marL="643463" indent="0">
              <a:buNone/>
              <a:defRPr sz="1267" b="1"/>
            </a:lvl3pPr>
            <a:lvl4pPr marL="965195" indent="0">
              <a:buNone/>
              <a:defRPr sz="1126" b="1"/>
            </a:lvl4pPr>
            <a:lvl5pPr marL="1286927" indent="0">
              <a:buNone/>
              <a:defRPr sz="1126" b="1"/>
            </a:lvl5pPr>
            <a:lvl6pPr marL="1608658" indent="0">
              <a:buNone/>
              <a:defRPr sz="1126" b="1"/>
            </a:lvl6pPr>
            <a:lvl7pPr marL="1930390" indent="0">
              <a:buNone/>
              <a:defRPr sz="1126" b="1"/>
            </a:lvl7pPr>
            <a:lvl8pPr marL="2252121" indent="0">
              <a:buNone/>
              <a:defRPr sz="1126" b="1"/>
            </a:lvl8pPr>
            <a:lvl9pPr marL="2573853" indent="0">
              <a:buNone/>
              <a:defRPr sz="112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1762831"/>
            <a:ext cx="10366376" cy="25928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5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1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hidden="1">
            <a:extLst>
              <a:ext uri="{FF2B5EF4-FFF2-40B4-BE49-F238E27FC236}">
                <a16:creationId xmlns:a16="http://schemas.microsoft.com/office/drawing/2014/main" id="{AB7B44F0-B39E-441B-B077-2703C9228A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3453" y="0"/>
            <a:ext cx="4917094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99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321733"/>
            <a:ext cx="7864474" cy="1126067"/>
          </a:xfrm>
        </p:spPr>
        <p:txBody>
          <a:bodyPr anchor="b"/>
          <a:lstStyle>
            <a:lvl1pPr>
              <a:defRPr sz="2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694855"/>
            <a:ext cx="12344400" cy="3429588"/>
          </a:xfrm>
        </p:spPr>
        <p:txBody>
          <a:bodyPr/>
          <a:lstStyle>
            <a:lvl1pPr>
              <a:defRPr sz="2252"/>
            </a:lvl1pPr>
            <a:lvl2pPr>
              <a:defRPr sz="1970"/>
            </a:lvl2pPr>
            <a:lvl3pPr>
              <a:defRPr sz="1689"/>
            </a:lvl3pPr>
            <a:lvl4pPr>
              <a:defRPr sz="1407"/>
            </a:lvl4pPr>
            <a:lvl5pPr>
              <a:defRPr sz="1407"/>
            </a:lvl5pPr>
            <a:lvl6pPr>
              <a:defRPr sz="1407"/>
            </a:lvl6pPr>
            <a:lvl7pPr>
              <a:defRPr sz="1407"/>
            </a:lvl7pPr>
            <a:lvl8pPr>
              <a:defRPr sz="1407"/>
            </a:lvl8pPr>
            <a:lvl9pPr>
              <a:defRPr sz="140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1447800"/>
            <a:ext cx="7864474" cy="2682229"/>
          </a:xfrm>
        </p:spPr>
        <p:txBody>
          <a:bodyPr/>
          <a:lstStyle>
            <a:lvl1pPr marL="0" indent="0">
              <a:buNone/>
              <a:defRPr sz="1126"/>
            </a:lvl1pPr>
            <a:lvl2pPr marL="321732" indent="0">
              <a:buNone/>
              <a:defRPr sz="985"/>
            </a:lvl2pPr>
            <a:lvl3pPr marL="643463" indent="0">
              <a:buNone/>
              <a:defRPr sz="844"/>
            </a:lvl3pPr>
            <a:lvl4pPr marL="965195" indent="0">
              <a:buNone/>
              <a:defRPr sz="704"/>
            </a:lvl4pPr>
            <a:lvl5pPr marL="1286927" indent="0">
              <a:buNone/>
              <a:defRPr sz="704"/>
            </a:lvl5pPr>
            <a:lvl6pPr marL="1608658" indent="0">
              <a:buNone/>
              <a:defRPr sz="704"/>
            </a:lvl6pPr>
            <a:lvl7pPr marL="1930390" indent="0">
              <a:buNone/>
              <a:defRPr sz="704"/>
            </a:lvl7pPr>
            <a:lvl8pPr marL="2252121" indent="0">
              <a:buNone/>
              <a:defRPr sz="704"/>
            </a:lvl8pPr>
            <a:lvl9pPr marL="2573853" indent="0">
              <a:buNone/>
              <a:defRPr sz="70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4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321733"/>
            <a:ext cx="7864474" cy="1126067"/>
          </a:xfrm>
        </p:spPr>
        <p:txBody>
          <a:bodyPr anchor="b"/>
          <a:lstStyle>
            <a:lvl1pPr>
              <a:defRPr sz="2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694855"/>
            <a:ext cx="12344400" cy="3429588"/>
          </a:xfrm>
        </p:spPr>
        <p:txBody>
          <a:bodyPr anchor="t"/>
          <a:lstStyle>
            <a:lvl1pPr marL="0" indent="0">
              <a:buNone/>
              <a:defRPr sz="2252"/>
            </a:lvl1pPr>
            <a:lvl2pPr marL="321732" indent="0">
              <a:buNone/>
              <a:defRPr sz="1970"/>
            </a:lvl2pPr>
            <a:lvl3pPr marL="643463" indent="0">
              <a:buNone/>
              <a:defRPr sz="1689"/>
            </a:lvl3pPr>
            <a:lvl4pPr marL="965195" indent="0">
              <a:buNone/>
              <a:defRPr sz="1407"/>
            </a:lvl4pPr>
            <a:lvl5pPr marL="1286927" indent="0">
              <a:buNone/>
              <a:defRPr sz="1407"/>
            </a:lvl5pPr>
            <a:lvl6pPr marL="1608658" indent="0">
              <a:buNone/>
              <a:defRPr sz="1407"/>
            </a:lvl6pPr>
            <a:lvl7pPr marL="1930390" indent="0">
              <a:buNone/>
              <a:defRPr sz="1407"/>
            </a:lvl7pPr>
            <a:lvl8pPr marL="2252121" indent="0">
              <a:buNone/>
              <a:defRPr sz="1407"/>
            </a:lvl8pPr>
            <a:lvl9pPr marL="2573853" indent="0">
              <a:buNone/>
              <a:defRPr sz="14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1447800"/>
            <a:ext cx="7864474" cy="2682229"/>
          </a:xfrm>
        </p:spPr>
        <p:txBody>
          <a:bodyPr/>
          <a:lstStyle>
            <a:lvl1pPr marL="0" indent="0">
              <a:buNone/>
              <a:defRPr sz="1126"/>
            </a:lvl1pPr>
            <a:lvl2pPr marL="321732" indent="0">
              <a:buNone/>
              <a:defRPr sz="985"/>
            </a:lvl2pPr>
            <a:lvl3pPr marL="643463" indent="0">
              <a:buNone/>
              <a:defRPr sz="844"/>
            </a:lvl3pPr>
            <a:lvl4pPr marL="965195" indent="0">
              <a:buNone/>
              <a:defRPr sz="704"/>
            </a:lvl4pPr>
            <a:lvl5pPr marL="1286927" indent="0">
              <a:buNone/>
              <a:defRPr sz="704"/>
            </a:lvl5pPr>
            <a:lvl6pPr marL="1608658" indent="0">
              <a:buNone/>
              <a:defRPr sz="704"/>
            </a:lvl6pPr>
            <a:lvl7pPr marL="1930390" indent="0">
              <a:buNone/>
              <a:defRPr sz="704"/>
            </a:lvl7pPr>
            <a:lvl8pPr marL="2252121" indent="0">
              <a:buNone/>
              <a:defRPr sz="704"/>
            </a:lvl8pPr>
            <a:lvl9pPr marL="2573853" indent="0">
              <a:buNone/>
              <a:defRPr sz="70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6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256940"/>
            <a:ext cx="21031200" cy="9328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1284699"/>
            <a:ext cx="21031200" cy="3062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4472987"/>
            <a:ext cx="5486400" cy="25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62BB-6CBD-46D8-BAE1-3DEA2FF8CA3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4472987"/>
            <a:ext cx="8229600" cy="25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4472987"/>
            <a:ext cx="5486400" cy="25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A1E94-68AC-42FB-B168-3620F3EDB75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738c4b4eae7dffaf31412fb6" descr="{&quot;HashCode&quot;:360672668,&quot;Placement&quot;:&quot;Footer&quot;,&quot;Top&quot;:362.034332,&quot;Left&quot;:937.9162}">
            <a:extLst>
              <a:ext uri="{FF2B5EF4-FFF2-40B4-BE49-F238E27FC236}">
                <a16:creationId xmlns:a16="http://schemas.microsoft.com/office/drawing/2014/main" id="{B60672DE-EEA1-440A-8431-A0278B9C2751}"/>
              </a:ext>
            </a:extLst>
          </p:cNvPr>
          <p:cNvSpPr txBox="1"/>
          <p:nvPr userDrawn="1"/>
        </p:nvSpPr>
        <p:spPr>
          <a:xfrm>
            <a:off x="11911536" y="4597836"/>
            <a:ext cx="560927" cy="228163"/>
          </a:xfrm>
          <a:prstGeom prst="rect">
            <a:avLst/>
          </a:prstGeom>
          <a:noFill/>
        </p:spPr>
        <p:txBody>
          <a:bodyPr vert="horz" wrap="none" t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0078D7"/>
                </a:solidFill>
                <a:latin typeface="Calibri" panose="020F050202020403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134584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43463" rtl="0" eaLnBrk="1" latinLnBrk="0" hangingPunct="1">
        <a:lnSpc>
          <a:spcPct val="90000"/>
        </a:lnSpc>
        <a:spcBef>
          <a:spcPct val="0"/>
        </a:spcBef>
        <a:buNone/>
        <a:defRPr sz="30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866" indent="-160866" algn="l" defTabSz="643463" rtl="0" eaLnBrk="1" latinLnBrk="0" hangingPunct="1">
        <a:lnSpc>
          <a:spcPct val="90000"/>
        </a:lnSpc>
        <a:spcBef>
          <a:spcPts val="704"/>
        </a:spcBef>
        <a:buFont typeface="Arial" panose="020B0604020202020204" pitchFamily="34" charset="0"/>
        <a:buChar char="•"/>
        <a:defRPr sz="1970" kern="1200">
          <a:solidFill>
            <a:schemeClr val="tx1"/>
          </a:solidFill>
          <a:latin typeface="+mn-lt"/>
          <a:ea typeface="+mn-ea"/>
          <a:cs typeface="+mn-cs"/>
        </a:defRPr>
      </a:lvl1pPr>
      <a:lvl2pPr marL="482597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2pPr>
      <a:lvl3pPr marL="804329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407" kern="1200">
          <a:solidFill>
            <a:schemeClr val="tx1"/>
          </a:solidFill>
          <a:latin typeface="+mn-lt"/>
          <a:ea typeface="+mn-ea"/>
          <a:cs typeface="+mn-cs"/>
        </a:defRPr>
      </a:lvl3pPr>
      <a:lvl4pPr marL="1126061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4pPr>
      <a:lvl5pPr marL="1447792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5pPr>
      <a:lvl6pPr marL="1769524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6pPr>
      <a:lvl7pPr marL="2091256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7pPr>
      <a:lvl8pPr marL="2412987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8pPr>
      <a:lvl9pPr marL="2734719" indent="-160866" algn="l" defTabSz="643463" rtl="0" eaLnBrk="1" latinLnBrk="0" hangingPunct="1">
        <a:lnSpc>
          <a:spcPct val="90000"/>
        </a:lnSpc>
        <a:spcBef>
          <a:spcPts val="352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1pPr>
      <a:lvl2pPr marL="321732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43463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3pPr>
      <a:lvl4pPr marL="965195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4pPr>
      <a:lvl5pPr marL="1286927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5pPr>
      <a:lvl6pPr marL="1608658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6pPr>
      <a:lvl7pPr marL="1930390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7pPr>
      <a:lvl8pPr marL="2252121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8pPr>
      <a:lvl9pPr marL="2573853" algn="l" defTabSz="643463" rtl="0" eaLnBrk="1" latinLnBrk="0" hangingPunct="1">
        <a:defRPr sz="1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6168" userDrawn="1">
          <p15:clr>
            <a:srgbClr val="C35EA4"/>
          </p15:clr>
        </p15:guide>
        <p15:guide id="4" pos="9192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obile View" hidden="1">
            <a:extLst>
              <a:ext uri="{FF2B5EF4-FFF2-40B4-BE49-F238E27FC236}">
                <a16:creationId xmlns:a16="http://schemas.microsoft.com/office/drawing/2014/main" id="{BB86082A-5A3F-4408-AA33-565A4AC8DCD2}"/>
              </a:ext>
            </a:extLst>
          </p:cNvPr>
          <p:cNvSpPr>
            <a:spLocks noChangeAspect="1"/>
          </p:cNvSpPr>
          <p:nvPr/>
        </p:nvSpPr>
        <p:spPr>
          <a:xfrm>
            <a:off x="9791700" y="-584200"/>
            <a:ext cx="4838700" cy="59944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TR Facebook Image" hidden="1">
            <a:extLst>
              <a:ext uri="{FF2B5EF4-FFF2-40B4-BE49-F238E27FC236}">
                <a16:creationId xmlns:a16="http://schemas.microsoft.com/office/drawing/2014/main" id="{6409F376-4721-45EA-AFC1-0CD2F12A2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67"/>
            <a:ext cx="24384005" cy="482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57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Robinson-Ross, Tynesia {DCMR~Indianapolis}</dc:creator>
  <cp:lastModifiedBy>Robinson-Ross, Tynesia {DCMR~Indianapolis}</cp:lastModifiedBy>
  <cp:revision>11</cp:revision>
  <dcterms:created xsi:type="dcterms:W3CDTF">2017-11-17T14:56:07Z</dcterms:created>
  <dcterms:modified xsi:type="dcterms:W3CDTF">2017-11-17T18:29:39Z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028183-8ab6-460c-baff-70177d0c544c_Enabled">
    <vt:lpwstr>True</vt:lpwstr>
  </property>
  <property fmtid="{D5CDD505-2E9C-101B-9397-08002B2CF9AE}" pid="3" name="MSIP_Label_b0028183-8ab6-460c-baff-70177d0c544c_Ref">
    <vt:lpwstr>https://api.informationprotection.azure.com/api/9d9b2c50-96ca-40ba-b61e-dedc745a5c7b</vt:lpwstr>
  </property>
  <property fmtid="{D5CDD505-2E9C-101B-9397-08002B2CF9AE}" pid="4" name="MSIP_Label_b0028183-8ab6-460c-baff-70177d0c544c_AssignedBy">
    <vt:lpwstr>ROBINST9@rochedc.com</vt:lpwstr>
  </property>
  <property fmtid="{D5CDD505-2E9C-101B-9397-08002B2CF9AE}" pid="5" name="MSIP_Label_b0028183-8ab6-460c-baff-70177d0c544c_DateCreated">
    <vt:lpwstr>2017-11-17T10:02:49.5084665-05:00</vt:lpwstr>
  </property>
  <property fmtid="{D5CDD505-2E9C-101B-9397-08002B2CF9AE}" pid="6" name="MSIP_Label_b0028183-8ab6-460c-baff-70177d0c544c_Name">
    <vt:lpwstr>Internal</vt:lpwstr>
  </property>
  <property fmtid="{D5CDD505-2E9C-101B-9397-08002B2CF9AE}" pid="7" name="MSIP_Label_b0028183-8ab6-460c-baff-70177d0c544c_Extended_MSFT_Method">
    <vt:lpwstr>Automatic</vt:lpwstr>
  </property>
  <property fmtid="{D5CDD505-2E9C-101B-9397-08002B2CF9AE}" pid="8" name="Sensitivity">
    <vt:lpwstr>Internal</vt:lpwstr>
  </property>
</Properties>
</file>